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3" r:id="rId6"/>
    <p:sldId id="262" r:id="rId7"/>
    <p:sldId id="267" r:id="rId8"/>
    <p:sldId id="266" r:id="rId9"/>
    <p:sldId id="268" r:id="rId10"/>
    <p:sldId id="269" r:id="rId11"/>
    <p:sldId id="257" r:id="rId12"/>
    <p:sldId id="258" r:id="rId13"/>
    <p:sldId id="270" r:id="rId14"/>
    <p:sldId id="264" r:id="rId15"/>
    <p:sldId id="265" r:id="rId16"/>
    <p:sldId id="260" r:id="rId17"/>
    <p:sldId id="261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6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rid Pettersen" userId="e284c648-2d50-484a-a8f0-8be53ebf337f" providerId="ADAL" clId="{CE4D386B-15EA-4336-B224-5203FE46641C}"/>
    <pc:docChg chg="custSel modSld">
      <pc:chgData name="Ingrid Pettersen" userId="e284c648-2d50-484a-a8f0-8be53ebf337f" providerId="ADAL" clId="{CE4D386B-15EA-4336-B224-5203FE46641C}" dt="2024-08-28T16:14:42.205" v="264" actId="20577"/>
      <pc:docMkLst>
        <pc:docMk/>
      </pc:docMkLst>
      <pc:sldChg chg="modSp mod">
        <pc:chgData name="Ingrid Pettersen" userId="e284c648-2d50-484a-a8f0-8be53ebf337f" providerId="ADAL" clId="{CE4D386B-15EA-4336-B224-5203FE46641C}" dt="2024-08-28T12:01:08.635" v="81" actId="20577"/>
        <pc:sldMkLst>
          <pc:docMk/>
          <pc:sldMk cId="1999480533" sldId="261"/>
        </pc:sldMkLst>
        <pc:spChg chg="mod">
          <ac:chgData name="Ingrid Pettersen" userId="e284c648-2d50-484a-a8f0-8be53ebf337f" providerId="ADAL" clId="{CE4D386B-15EA-4336-B224-5203FE46641C}" dt="2024-08-28T12:00:51.895" v="10" actId="5793"/>
          <ac:spMkLst>
            <pc:docMk/>
            <pc:sldMk cId="1999480533" sldId="261"/>
            <ac:spMk id="2" creationId="{248DC0CA-808A-5075-C16A-98053AD66E23}"/>
          </ac:spMkLst>
        </pc:spChg>
        <pc:spChg chg="mod">
          <ac:chgData name="Ingrid Pettersen" userId="e284c648-2d50-484a-a8f0-8be53ebf337f" providerId="ADAL" clId="{CE4D386B-15EA-4336-B224-5203FE46641C}" dt="2024-08-28T12:01:08.635" v="81" actId="20577"/>
          <ac:spMkLst>
            <pc:docMk/>
            <pc:sldMk cId="1999480533" sldId="261"/>
            <ac:spMk id="3" creationId="{8579D559-41EE-5B8F-A13D-52D7546403A6}"/>
          </ac:spMkLst>
        </pc:spChg>
      </pc:sldChg>
      <pc:sldChg chg="modSp mod">
        <pc:chgData name="Ingrid Pettersen" userId="e284c648-2d50-484a-a8f0-8be53ebf337f" providerId="ADAL" clId="{CE4D386B-15EA-4336-B224-5203FE46641C}" dt="2024-08-28T16:14:42.205" v="264" actId="20577"/>
        <pc:sldMkLst>
          <pc:docMk/>
          <pc:sldMk cId="4290158634" sldId="266"/>
        </pc:sldMkLst>
        <pc:spChg chg="mod">
          <ac:chgData name="Ingrid Pettersen" userId="e284c648-2d50-484a-a8f0-8be53ebf337f" providerId="ADAL" clId="{CE4D386B-15EA-4336-B224-5203FE46641C}" dt="2024-08-28T16:14:42.205" v="264" actId="20577"/>
          <ac:spMkLst>
            <pc:docMk/>
            <pc:sldMk cId="4290158634" sldId="266"/>
            <ac:spMk id="3" creationId="{8E126789-B329-755D-9BA1-7BCF16A18690}"/>
          </ac:spMkLst>
        </pc:spChg>
      </pc:sldChg>
      <pc:sldChg chg="modSp mod">
        <pc:chgData name="Ingrid Pettersen" userId="e284c648-2d50-484a-a8f0-8be53ebf337f" providerId="ADAL" clId="{CE4D386B-15EA-4336-B224-5203FE46641C}" dt="2024-08-28T15:07:03.848" v="137" actId="20577"/>
        <pc:sldMkLst>
          <pc:docMk/>
          <pc:sldMk cId="2683813941" sldId="269"/>
        </pc:sldMkLst>
        <pc:spChg chg="mod">
          <ac:chgData name="Ingrid Pettersen" userId="e284c648-2d50-484a-a8f0-8be53ebf337f" providerId="ADAL" clId="{CE4D386B-15EA-4336-B224-5203FE46641C}" dt="2024-08-28T15:07:03.848" v="137" actId="20577"/>
          <ac:spMkLst>
            <pc:docMk/>
            <pc:sldMk cId="2683813941" sldId="269"/>
            <ac:spMk id="3" creationId="{67586AB4-755F-C00C-BE91-CC4DEFE3C4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1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4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7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2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1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4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4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0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8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8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6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A3B6404-C37D-4FE3-8124-9FC5ECE56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74DEA6B-E1B6-7F65-5568-B05CB89E0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5488" y="533400"/>
            <a:ext cx="4493885" cy="3614271"/>
          </a:xfrm>
        </p:spPr>
        <p:txBody>
          <a:bodyPr>
            <a:normAutofit/>
          </a:bodyPr>
          <a:lstStyle/>
          <a:p>
            <a:pPr algn="l"/>
            <a:r>
              <a:rPr lang="nb-NO" sz="4600" dirty="0"/>
              <a:t>velkommen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1ADA941-8FA2-9B99-A4F0-0ABACFF5B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5489" y="4386729"/>
            <a:ext cx="4194222" cy="1937871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Skoleåret 2024/2025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42E889C-BF1F-40B2-86C2-92153DB7E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38034" y="0"/>
            <a:ext cx="6553966" cy="3542616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557940A-71CE-48E1-BD71-2BEF15613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851108" y="4783369"/>
            <a:ext cx="5340893" cy="207463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777C915-01E5-4C85-B3BF-7BF7CC3FE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0021640" y="0"/>
            <a:ext cx="1268175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Graderte pastell farger på øverste visning">
            <a:extLst>
              <a:ext uri="{FF2B5EF4-FFF2-40B4-BE49-F238E27FC236}">
                <a16:creationId xmlns:a16="http://schemas.microsoft.com/office/drawing/2014/main" id="{026713DB-168B-7E36-98DD-649EAE9D62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960" r="4989" b="-1"/>
          <a:stretch/>
        </p:blipFill>
        <p:spPr>
          <a:xfrm>
            <a:off x="5856516" y="624602"/>
            <a:ext cx="5802084" cy="560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825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06EE66-A67D-F02F-516A-959E02E2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Vurdering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F7D20C-9737-A3F6-89E2-9EF91CBFF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Alle elevene har rett til å bli vurdert, enten med tallkarakter eller en skriftlig vurdering i fagene</a:t>
            </a:r>
          </a:p>
          <a:p>
            <a:r>
              <a:rPr lang="nb-NO" dirty="0"/>
              <a:t>Elevene vurderes etter skolereglene til karakterene God, Nokså god, Lite god. </a:t>
            </a:r>
          </a:p>
          <a:p>
            <a:r>
              <a:rPr lang="nb-NO" dirty="0"/>
              <a:t>Dere og eleven får varsel hvis det er fare for å ikke oppnå beste karakter etter skolereglene, og hvis eleven står i fare for å ikke få karakter i fag.</a:t>
            </a:r>
          </a:p>
          <a:p>
            <a:r>
              <a:rPr lang="nb-NO" dirty="0"/>
              <a:t>Karakterantydning på utviklingssamtale</a:t>
            </a:r>
          </a:p>
          <a:p>
            <a:r>
              <a:rPr lang="nb-NO" dirty="0"/>
              <a:t>Valgfag er standpunktkarakter hvert skoleår</a:t>
            </a:r>
          </a:p>
          <a:p>
            <a:r>
              <a:rPr lang="nb-NO" dirty="0"/>
              <a:t>Hva </a:t>
            </a:r>
            <a:r>
              <a:rPr lang="nb-NO"/>
              <a:t>blir vurdert? </a:t>
            </a:r>
            <a:endParaRPr lang="nb-NO" dirty="0"/>
          </a:p>
          <a:p>
            <a:r>
              <a:rPr lang="nb-NO" dirty="0"/>
              <a:t>Vi har lite fokus på karakterer! Vårt hovedfokus er mestring og utvikling. </a:t>
            </a:r>
          </a:p>
        </p:txBody>
      </p:sp>
    </p:spTree>
    <p:extLst>
      <p:ext uri="{BB962C8B-B14F-4D97-AF65-F5344CB8AC3E}">
        <p14:creationId xmlns:p14="http://schemas.microsoft.com/office/powerpoint/2010/main" val="2169358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F63BDA-6F83-6671-561C-2D538E169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12- elevenes skolemiljø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CA0C1D-7450-7C86-7302-21D044321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Alle elevar har rett til eit trygt og godt skolemiljø som fremjar helse, </a:t>
            </a:r>
            <a:r>
              <a:rPr lang="nn-NO" b="0" i="0" dirty="0" err="1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inkludering</a:t>
            </a:r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, trivsel og læring </a:t>
            </a:r>
          </a:p>
          <a:p>
            <a:pPr algn="l"/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Skolen skal ikkje godta krenkjande oppførsel, som til dømes mobbing, vald, diskriminering og trakassering.</a:t>
            </a:r>
          </a:p>
          <a:p>
            <a:pPr algn="l"/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Skolen skal arbeide kontinuerleg for at alle elevane skal ha eit trygt og godt skolemiljø.</a:t>
            </a:r>
          </a:p>
          <a:p>
            <a:r>
              <a:rPr lang="nb-NO" dirty="0"/>
              <a:t>Hentet fra Lovdata.no</a:t>
            </a:r>
          </a:p>
        </p:txBody>
      </p:sp>
    </p:spTree>
    <p:extLst>
      <p:ext uri="{BB962C8B-B14F-4D97-AF65-F5344CB8AC3E}">
        <p14:creationId xmlns:p14="http://schemas.microsoft.com/office/powerpoint/2010/main" val="682393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8EABBE-88CD-70DC-D788-ECCD1E073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Skolens aktivitetsplikt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760B9C-57EC-E875-63C0-B48B99AAB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Skolen skal lage ein skriftleg plan for tiltaka i ei sak. I planen skal det stå</a:t>
            </a:r>
          </a:p>
          <a:p>
            <a:pPr algn="l">
              <a:buFont typeface="+mj-lt"/>
              <a:buAutoNum type="alphaLcPeriod"/>
            </a:pPr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kva problem tiltaka skal løyse</a:t>
            </a:r>
          </a:p>
          <a:p>
            <a:pPr algn="l">
              <a:buFont typeface="+mj-lt"/>
              <a:buAutoNum type="alphaLcPeriod"/>
            </a:pPr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kva tiltak skolen har planlagt</a:t>
            </a:r>
          </a:p>
          <a:p>
            <a:pPr algn="l">
              <a:buFont typeface="+mj-lt"/>
              <a:buAutoNum type="alphaLcPeriod"/>
            </a:pPr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når tiltaka skal gjennomførast</a:t>
            </a:r>
          </a:p>
          <a:p>
            <a:pPr algn="l">
              <a:buFont typeface="+mj-lt"/>
              <a:buAutoNum type="alphaLcPeriod"/>
            </a:pPr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kven som skal gjennomføre tiltaka</a:t>
            </a:r>
          </a:p>
          <a:p>
            <a:pPr algn="l">
              <a:buFont typeface="+mj-lt"/>
              <a:buAutoNum type="alphaLcPeriod"/>
            </a:pPr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når tiltaka skal evaluerast</a:t>
            </a:r>
          </a:p>
          <a:p>
            <a:pPr algn="l"/>
            <a:r>
              <a:rPr lang="nn-NO" b="0" i="0" dirty="0">
                <a:solidFill>
                  <a:srgbClr val="3E3832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Skolen skal dokumentere kva som blir gjort for å oppfylle aktivitetsplikta etter første til andre ledd, i den forma og det omfanget som er nødvendig.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5945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6309531-94CD-4CF6-AACE-80EC085E0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E01D035-EF79-C0CC-37A7-954D1281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6159" y="685800"/>
            <a:ext cx="6238688" cy="1382233"/>
          </a:xfrm>
        </p:spPr>
        <p:txBody>
          <a:bodyPr>
            <a:normAutofit/>
          </a:bodyPr>
          <a:lstStyle/>
          <a:p>
            <a:r>
              <a:rPr lang="nb-NO" dirty="0"/>
              <a:t>Hva vi forventer</a:t>
            </a:r>
          </a:p>
        </p:txBody>
      </p:sp>
      <p:pic>
        <p:nvPicPr>
          <p:cNvPr id="5" name="Picture 4" descr="Hånd som kommer ut til solen">
            <a:extLst>
              <a:ext uri="{FF2B5EF4-FFF2-40B4-BE49-F238E27FC236}">
                <a16:creationId xmlns:a16="http://schemas.microsoft.com/office/drawing/2014/main" id="{AE11395F-40D2-E452-F5A5-F0D248C240D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992" r="16602" b="-2"/>
          <a:stretch/>
        </p:blipFill>
        <p:spPr>
          <a:xfrm>
            <a:off x="20" y="-7444"/>
            <a:ext cx="4966427" cy="6874330"/>
          </a:xfrm>
          <a:custGeom>
            <a:avLst/>
            <a:gdLst/>
            <a:ahLst/>
            <a:cxnLst/>
            <a:rect l="l" t="t" r="r" b="b"/>
            <a:pathLst>
              <a:path w="4966447" h="6874330">
                <a:moveTo>
                  <a:pt x="0" y="0"/>
                </a:moveTo>
                <a:lnTo>
                  <a:pt x="4966447" y="0"/>
                </a:lnTo>
                <a:lnTo>
                  <a:pt x="3355712" y="6874330"/>
                </a:lnTo>
                <a:lnTo>
                  <a:pt x="0" y="6874330"/>
                </a:ln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369891B-2167-156A-EF62-B4E31347B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158" y="2301949"/>
            <a:ext cx="6238687" cy="4022650"/>
          </a:xfrm>
        </p:spPr>
        <p:txBody>
          <a:bodyPr>
            <a:normAutofit/>
          </a:bodyPr>
          <a:lstStyle/>
          <a:p>
            <a:r>
              <a:rPr lang="nb-NO" dirty="0"/>
              <a:t>At du gjør ditt beste</a:t>
            </a:r>
          </a:p>
          <a:p>
            <a:r>
              <a:rPr lang="nb-NO" dirty="0"/>
              <a:t>At du ber om hjelp, støtte og veiledning når du trenger det</a:t>
            </a:r>
          </a:p>
          <a:p>
            <a:r>
              <a:rPr lang="nb-NO" dirty="0"/>
              <a:t>At du løfter blikket og ser de rundt deg</a:t>
            </a:r>
          </a:p>
          <a:p>
            <a:r>
              <a:rPr lang="nb-NO" dirty="0"/>
              <a:t>At du møter presis og er forberedt</a:t>
            </a:r>
          </a:p>
          <a:p>
            <a:r>
              <a:rPr lang="nb-NO" dirty="0"/>
              <a:t>At du tar vare på tingene dine </a:t>
            </a:r>
          </a:p>
          <a:p>
            <a:r>
              <a:rPr lang="nb-NO" dirty="0"/>
              <a:t>At du gir de rundt deg arbeidsro</a:t>
            </a:r>
          </a:p>
          <a:p>
            <a:r>
              <a:rPr lang="nb-NO" dirty="0"/>
              <a:t>At du bidrar med det du kan faglig og sosialt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5BF611-D2A5-4454-8C47-95B0BC422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627455" y="-19394"/>
            <a:ext cx="806149" cy="687739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63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8DC0CA-808A-5075-C16A-98053AD66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Eventuelt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79D559-41EE-5B8F-A13D-52D754640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Valg av foreldrekontakter </a:t>
            </a:r>
          </a:p>
        </p:txBody>
      </p:sp>
    </p:spTree>
    <p:extLst>
      <p:ext uri="{BB962C8B-B14F-4D97-AF65-F5344CB8AC3E}">
        <p14:creationId xmlns:p14="http://schemas.microsoft.com/office/powerpoint/2010/main" val="199948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A3B451-5FB1-579B-EEE5-EA690F4F2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 for møtet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6EFCCAE-9806-A328-0D7E-6CC60FE59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Informasjon fra Kathrine</a:t>
            </a:r>
          </a:p>
          <a:p>
            <a:r>
              <a:rPr lang="nb-NO" dirty="0"/>
              <a:t>Helsesykepleier Annie</a:t>
            </a:r>
          </a:p>
          <a:p>
            <a:r>
              <a:rPr lang="nb-NO" dirty="0"/>
              <a:t>Barnevern Therese </a:t>
            </a:r>
          </a:p>
          <a:p>
            <a:r>
              <a:rPr lang="nb-NO" dirty="0"/>
              <a:t>Informasjon om skolen og skoleåret Ingrid </a:t>
            </a:r>
          </a:p>
          <a:p>
            <a:r>
              <a:rPr lang="nb-NO" dirty="0"/>
              <a:t>Eventuelt </a:t>
            </a:r>
          </a:p>
          <a:p>
            <a:r>
              <a:rPr lang="nb-NO" dirty="0"/>
              <a:t>Valg av foreldrekontakter </a:t>
            </a:r>
          </a:p>
        </p:txBody>
      </p:sp>
    </p:spTree>
    <p:extLst>
      <p:ext uri="{BB962C8B-B14F-4D97-AF65-F5344CB8AC3E}">
        <p14:creationId xmlns:p14="http://schemas.microsoft.com/office/powerpoint/2010/main" val="391433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47B9A52-F14B-9E31-4E78-51D109F43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nb-NO" sz="3400"/>
              <a:t>Rognan ungdomsskole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1FD1180-9B97-3A91-0E47-DAF1FE402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nb-NO" dirty="0"/>
              <a:t>Skole med 7 klasser</a:t>
            </a:r>
          </a:p>
          <a:p>
            <a:r>
              <a:rPr lang="nb-NO" dirty="0"/>
              <a:t> 137 elever</a:t>
            </a:r>
          </a:p>
          <a:p>
            <a:r>
              <a:rPr lang="nb-NO" dirty="0"/>
              <a:t>Bygging på utsiden</a:t>
            </a:r>
          </a:p>
          <a:p>
            <a:pPr marL="0" indent="0">
              <a:buNone/>
            </a:pPr>
            <a:endParaRPr lang="nb-NO" dirty="0"/>
          </a:p>
        </p:txBody>
      </p:sp>
      <p:cxnSp>
        <p:nvCxnSpPr>
          <p:cNvPr id="26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12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923459-5369-1853-A4A4-7DADBAEA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Skolens satsningsområder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36BB2F-28B7-D2B4-0837-D2DEFCD62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Klasseledelse og relasjonsbygging</a:t>
            </a:r>
          </a:p>
          <a:p>
            <a:r>
              <a:rPr lang="nb-NO" dirty="0"/>
              <a:t>Tilrettelegging</a:t>
            </a:r>
          </a:p>
          <a:p>
            <a:r>
              <a:rPr lang="nb-NO" dirty="0"/>
              <a:t>Hvordan skape robuste barn?</a:t>
            </a:r>
          </a:p>
          <a:p>
            <a:r>
              <a:rPr lang="nb-NO" dirty="0"/>
              <a:t>Kunstig intelligens </a:t>
            </a:r>
          </a:p>
        </p:txBody>
      </p:sp>
    </p:spTree>
    <p:extLst>
      <p:ext uri="{BB962C8B-B14F-4D97-AF65-F5344CB8AC3E}">
        <p14:creationId xmlns:p14="http://schemas.microsoft.com/office/powerpoint/2010/main" val="111555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32594-E6BF-A158-2C74-BA0E5EC25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Generell info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126789-B329-755D-9BA1-7BCF16A1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Skoletid</a:t>
            </a:r>
          </a:p>
          <a:p>
            <a:r>
              <a:rPr lang="nb-NO" dirty="0"/>
              <a:t>Permisjonssøknad</a:t>
            </a:r>
          </a:p>
          <a:p>
            <a:r>
              <a:rPr lang="nb-NO" dirty="0"/>
              <a:t>Visma/transponder</a:t>
            </a:r>
          </a:p>
          <a:p>
            <a:r>
              <a:rPr lang="nb-NO" dirty="0"/>
              <a:t>Anmerkninger </a:t>
            </a:r>
          </a:p>
          <a:p>
            <a:r>
              <a:rPr lang="nb-NO" dirty="0"/>
              <a:t>Mer frihet= mer ansvar </a:t>
            </a:r>
          </a:p>
          <a:p>
            <a:r>
              <a:rPr lang="nb-NO" dirty="0"/>
              <a:t>Skolens hjemmeside</a:t>
            </a:r>
          </a:p>
          <a:p>
            <a:r>
              <a:rPr lang="nb-NO" dirty="0"/>
              <a:t>Teams </a:t>
            </a:r>
          </a:p>
          <a:p>
            <a:r>
              <a:rPr lang="nb-NO" dirty="0"/>
              <a:t>PC</a:t>
            </a:r>
          </a:p>
          <a:p>
            <a:r>
              <a:rPr lang="nb-NO" dirty="0"/>
              <a:t>Det kommer en melding ang samtykker (skolegudstjeneste</a:t>
            </a:r>
            <a:r>
              <a:rPr lang="nb-NO"/>
              <a:t>, nærværsteam, bilder og å sitte i bil)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9015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B63EFE-565B-ED30-E6D7-E995ABEE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Fraværsrutiner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F9BC2F-3243-E0E8-7C66-C44370490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Dere melder fravær ved sykdom, lege, sykehus, kjeveortoped ol. </a:t>
            </a:r>
          </a:p>
          <a:p>
            <a:r>
              <a:rPr lang="nb-NO" dirty="0"/>
              <a:t>Dere kan søke om permisjon, elevene jobber da ut fra ukeplan/halvårsplan</a:t>
            </a:r>
          </a:p>
          <a:p>
            <a:r>
              <a:rPr lang="nb-NO" dirty="0"/>
              <a:t>Vi tar kontakt ved bekymringsfullt fravær for å kartlegge årsak og sette i gang tiltak</a:t>
            </a:r>
          </a:p>
          <a:p>
            <a:r>
              <a:rPr lang="nb-NO" dirty="0"/>
              <a:t>Gi beskjed tidlig når noe ikke stemmer, vi gjør det samme</a:t>
            </a:r>
          </a:p>
          <a:p>
            <a:r>
              <a:rPr lang="nb-NO" dirty="0"/>
              <a:t>Ofte kommer tiltakene når det er litt for sent….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161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9C1C61-870B-D5D0-8C82-D1693DE52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Vår praksis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586AB4-755F-C00C-BE91-CC4DEFE3C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samarbeider med elevene for å tilrettelegge på best mulig måte</a:t>
            </a:r>
          </a:p>
          <a:p>
            <a:r>
              <a:rPr lang="nb-NO" dirty="0"/>
              <a:t>Vi snakker med elevene for at de skal bli hørt</a:t>
            </a:r>
          </a:p>
          <a:p>
            <a:r>
              <a:rPr lang="nb-NO" dirty="0"/>
              <a:t>Vi forventer at de utvikler evnen til å ta ansvar på mange områder</a:t>
            </a:r>
          </a:p>
          <a:p>
            <a:r>
              <a:rPr lang="nb-NO" dirty="0"/>
              <a:t>Vi legger stor vekt på trivsel og har tro på at elever som trives godt, lærer bedre</a:t>
            </a:r>
          </a:p>
          <a:p>
            <a:r>
              <a:rPr lang="nb-NO" dirty="0"/>
              <a:t>Vi ser på relasjonsbygging som grunnleggende, dette hjelper alle når det kommer utfordringer</a:t>
            </a:r>
          </a:p>
          <a:p>
            <a:r>
              <a:rPr lang="nb-NO" dirty="0"/>
              <a:t>Vi har stort fokus på de fem grunnleggende ferdighetene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381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7BE1F3-9D32-6F20-81A3-A8D08EDBE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timeplan </a:t>
            </a: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D03FCCBD-BA00-21BB-8DDB-E5E5950BA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088429"/>
              </p:ext>
            </p:extLst>
          </p:nvPr>
        </p:nvGraphicFramePr>
        <p:xfrm>
          <a:off x="1143000" y="2009775"/>
          <a:ext cx="990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364435647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93683042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301956267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865679206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87723847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9009190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Mandag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Tirsdag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Onsdag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Torsdag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Fredag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239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KRØ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Matematikk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KHV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Engelsk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320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Engelsk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KRØ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KHV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Matematikk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9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Naturfag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KRLE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KRLE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KRØ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815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Fordypning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Samf</a:t>
                      </a:r>
                      <a:r>
                        <a:rPr lang="nb-NO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Engelsk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Fordypning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Naturfag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76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Musikk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Matematikk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Naturfag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Samf</a:t>
                      </a:r>
                      <a:r>
                        <a:rPr lang="nb-NO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50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Matematikk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Fordypning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Valgfag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Samf</a:t>
                      </a:r>
                      <a:r>
                        <a:rPr lang="nb-NO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98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Valgfag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6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24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22A530-919E-D66D-A3EB-96FD6FD40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Lærere 8a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173D7A-4536-825D-4472-E8383D87D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Ingrid: Norsk, samfunnsfag, KRLE</a:t>
            </a:r>
          </a:p>
          <a:p>
            <a:r>
              <a:rPr lang="nb-NO" dirty="0"/>
              <a:t>Heidi: Matematikk og naturfag</a:t>
            </a:r>
          </a:p>
          <a:p>
            <a:r>
              <a:rPr lang="nb-NO" dirty="0"/>
              <a:t>Carita: Engelsk, arbeidslivsfag og kroppsøving</a:t>
            </a:r>
          </a:p>
          <a:p>
            <a:r>
              <a:rPr lang="nb-NO" dirty="0"/>
              <a:t>Rita: KHV</a:t>
            </a:r>
          </a:p>
          <a:p>
            <a:r>
              <a:rPr lang="nb-NO" dirty="0"/>
              <a:t>Tonje: Engelsk fordypning</a:t>
            </a:r>
          </a:p>
          <a:p>
            <a:r>
              <a:rPr lang="nb-NO" dirty="0"/>
              <a:t>Maria G: Tysk</a:t>
            </a:r>
          </a:p>
          <a:p>
            <a:r>
              <a:rPr lang="nb-NO" dirty="0"/>
              <a:t>Maria: Musikk </a:t>
            </a:r>
          </a:p>
          <a:p>
            <a:r>
              <a:rPr lang="nb-NO" dirty="0"/>
              <a:t>Evelinn: Matematikk fordypning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Valgfag: Linn, Lars Erik, Rita, Evelinn, Alice, Pernille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307240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200a74e-49f3-4d9f-b3df-014728358289" xsi:nil="true"/>
    <CultureName xmlns="d200a74e-49f3-4d9f-b3df-014728358289" xsi:nil="true"/>
    <Owner xmlns="d200a74e-49f3-4d9f-b3df-014728358289">
      <UserInfo>
        <DisplayName/>
        <AccountId xsi:nil="true"/>
        <AccountType/>
      </UserInfo>
    </Owner>
    <Students xmlns="d200a74e-49f3-4d9f-b3df-014728358289">
      <UserInfo>
        <DisplayName/>
        <AccountId xsi:nil="true"/>
        <AccountType/>
      </UserInfo>
    </Students>
    <Invited_Students xmlns="d200a74e-49f3-4d9f-b3df-014728358289" xsi:nil="true"/>
    <Math_Settings xmlns="d200a74e-49f3-4d9f-b3df-014728358289" xsi:nil="true"/>
    <Templates xmlns="d200a74e-49f3-4d9f-b3df-014728358289" xsi:nil="true"/>
    <Teachers xmlns="d200a74e-49f3-4d9f-b3df-014728358289">
      <UserInfo>
        <DisplayName/>
        <AccountId xsi:nil="true"/>
        <AccountType/>
      </UserInfo>
    </Teachers>
    <AppVersion xmlns="d200a74e-49f3-4d9f-b3df-014728358289" xsi:nil="true"/>
    <Invited_Teachers xmlns="d200a74e-49f3-4d9f-b3df-014728358289" xsi:nil="true"/>
    <DefaultSectionNames xmlns="d200a74e-49f3-4d9f-b3df-014728358289" xsi:nil="true"/>
    <Is_Collaboration_Space_Locked xmlns="d200a74e-49f3-4d9f-b3df-014728358289" xsi:nil="true"/>
    <Self_Registration_Enabled xmlns="d200a74e-49f3-4d9f-b3df-014728358289" xsi:nil="true"/>
    <FolderType xmlns="d200a74e-49f3-4d9f-b3df-014728358289" xsi:nil="true"/>
    <_activity xmlns="d200a74e-49f3-4d9f-b3df-014728358289" xsi:nil="true"/>
    <NotebookType xmlns="d200a74e-49f3-4d9f-b3df-014728358289" xsi:nil="true"/>
    <Student_Groups xmlns="d200a74e-49f3-4d9f-b3df-014728358289">
      <UserInfo>
        <DisplayName/>
        <AccountId xsi:nil="true"/>
        <AccountType/>
      </UserInfo>
    </Student_Groups>
    <TeamsChannelId xmlns="d200a74e-49f3-4d9f-b3df-014728358289" xsi:nil="true"/>
    <IsNotebookLocked xmlns="d200a74e-49f3-4d9f-b3df-01472835828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9ABD4DF80DA534E9A6AE8791E0D691A" ma:contentTypeVersion="36" ma:contentTypeDescription="Opprett et nytt dokument." ma:contentTypeScope="" ma:versionID="3a21a24647103a1c753d821534fcd5e0">
  <xsd:schema xmlns:xsd="http://www.w3.org/2001/XMLSchema" xmlns:xs="http://www.w3.org/2001/XMLSchema" xmlns:p="http://schemas.microsoft.com/office/2006/metadata/properties" xmlns:ns3="d200a74e-49f3-4d9f-b3df-014728358289" xmlns:ns4="ee55acf6-7592-4e9d-9f20-1791d37ccf23" targetNamespace="http://schemas.microsoft.com/office/2006/metadata/properties" ma:root="true" ma:fieldsID="a6481466738001faeb1c5db26d037d0f" ns3:_="" ns4:_="">
    <xsd:import namespace="d200a74e-49f3-4d9f-b3df-014728358289"/>
    <xsd:import namespace="ee55acf6-7592-4e9d-9f20-1791d37ccf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00a74e-49f3-4d9f-b3df-0147283582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9" nillable="true" ma:displayName="Math Settings" ma:internalName="Math_Settings">
      <xsd:simpleType>
        <xsd:restriction base="dms:Text"/>
      </xsd:simple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IsNotebookLocked" ma:index="30" nillable="true" ma:displayName="Is Notebook Locked" ma:internalName="IsNotebookLocked">
      <xsd:simpleType>
        <xsd:restriction base="dms:Boolean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40" nillable="true" ma:displayName="_activity" ma:hidden="true" ma:internalName="_activity">
      <xsd:simpleType>
        <xsd:restriction base="dms:Note"/>
      </xsd:simpleType>
    </xsd:element>
    <xsd:element name="MediaServiceObjectDetectorVersions" ma:index="4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5acf6-7592-4e9d-9f20-1791d37ccf23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3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0DD0A-A4E1-4281-9DF8-E719D4BCAF8D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d200a74e-49f3-4d9f-b3df-014728358289"/>
    <ds:schemaRef ds:uri="ee55acf6-7592-4e9d-9f20-1791d37ccf23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1276E48-9A9E-487B-A67D-C45F11E5D6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88C278-DC93-409F-9B72-462408EFF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00a74e-49f3-4d9f-b3df-014728358289"/>
    <ds:schemaRef ds:uri="ee55acf6-7592-4e9d-9f20-1791d37ccf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24336</TotalTime>
  <Words>616</Words>
  <Application>Microsoft Office PowerPoint</Application>
  <PresentationFormat>Widescreen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9" baseType="lpstr">
      <vt:lpstr>Arial</vt:lpstr>
      <vt:lpstr>Source Sans Pro</vt:lpstr>
      <vt:lpstr>Univers Condensed Light</vt:lpstr>
      <vt:lpstr>Walbaum Display Light</vt:lpstr>
      <vt:lpstr>AngleLinesVTI</vt:lpstr>
      <vt:lpstr>velkommen</vt:lpstr>
      <vt:lpstr>Plan for møtet </vt:lpstr>
      <vt:lpstr>Rognan ungdomsskole </vt:lpstr>
      <vt:lpstr>Skolens satsningsområder </vt:lpstr>
      <vt:lpstr>Generell info </vt:lpstr>
      <vt:lpstr>Fraværsrutiner </vt:lpstr>
      <vt:lpstr>Vår praksis</vt:lpstr>
      <vt:lpstr>timeplan </vt:lpstr>
      <vt:lpstr>Lærere 8a</vt:lpstr>
      <vt:lpstr>Vurdering </vt:lpstr>
      <vt:lpstr>Kapittel 12- elevenes skolemiljø </vt:lpstr>
      <vt:lpstr>Skolens aktivitetsplikt</vt:lpstr>
      <vt:lpstr>Hva vi forventer</vt:lpstr>
      <vt:lpstr>Eventuelt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Ingrid Pettersen</dc:creator>
  <cp:lastModifiedBy>Ingrid Pettersen</cp:lastModifiedBy>
  <cp:revision>4</cp:revision>
  <dcterms:created xsi:type="dcterms:W3CDTF">2024-08-11T18:27:04Z</dcterms:created>
  <dcterms:modified xsi:type="dcterms:W3CDTF">2024-08-28T16:14:47Z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0x01010039ABD4DF80DA534E9A6AE8791E0D691A</vt:lpwstr>
  </property>
</Properties>
</file>